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1" r:id="rId2"/>
    <p:sldId id="282" r:id="rId3"/>
    <p:sldId id="308" r:id="rId4"/>
    <p:sldId id="298" r:id="rId5"/>
    <p:sldId id="293" r:id="rId6"/>
    <p:sldId id="290" r:id="rId7"/>
    <p:sldId id="289" r:id="rId8"/>
    <p:sldId id="287" r:id="rId9"/>
    <p:sldId id="288" r:id="rId10"/>
    <p:sldId id="294" r:id="rId11"/>
    <p:sldId id="284" r:id="rId12"/>
    <p:sldId id="285" r:id="rId13"/>
    <p:sldId id="286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29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-10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51144-1A3E-FA46-B4BC-A5EB0F040FDF}" type="datetimeFigureOut">
              <a:rPr lang="en-US" smtClean="0"/>
              <a:t>4/11/13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4BF0E-2FB2-F546-A0D8-15A79AB04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25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Story Structure specification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4BF0E-2FB2-F546-A0D8-15A79AB04F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6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Content experiences are specific and personal per institution.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4BF0E-2FB2-F546-A0D8-15A79AB04F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96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47C0-938C-4A51-B1CA-115EBF2B9986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12149-186E-4110-9A7A-C4D7970004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47C0-938C-4A51-B1CA-115EBF2B9986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12149-186E-4110-9A7A-C4D7970004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47C0-938C-4A51-B1CA-115EBF2B9986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12149-186E-4110-9A7A-C4D7970004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47C0-938C-4A51-B1CA-115EBF2B9986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12149-186E-4110-9A7A-C4D7970004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47C0-938C-4A51-B1CA-115EBF2B9986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12149-186E-4110-9A7A-C4D7970004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47C0-938C-4A51-B1CA-115EBF2B9986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12149-186E-4110-9A7A-C4D7970004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47C0-938C-4A51-B1CA-115EBF2B9986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12149-186E-4110-9A7A-C4D7970004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47C0-938C-4A51-B1CA-115EBF2B9986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12149-186E-4110-9A7A-C4D7970004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47C0-938C-4A51-B1CA-115EBF2B9986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12149-186E-4110-9A7A-C4D7970004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47C0-938C-4A51-B1CA-115EBF2B9986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12149-186E-4110-9A7A-C4D7970004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47C0-938C-4A51-B1CA-115EBF2B9986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12149-186E-4110-9A7A-C4D7970004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847C0-938C-4A51-B1CA-115EBF2B9986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12149-186E-4110-9A7A-C4D7970004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67000"/>
            <a:ext cx="9144000" cy="1077218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TAP into Museums</a:t>
            </a:r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Creating open source tools for the mobile web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6749" y="5596116"/>
            <a:ext cx="3124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Kris Arnold</a:t>
            </a:r>
            <a:endParaRPr lang="en-US" sz="2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algn="r"/>
            <a:r>
              <a:rPr lang="en-US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Software Applications Developer</a:t>
            </a:r>
            <a:endParaRPr lang="en-US" sz="14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algn="r"/>
            <a:r>
              <a:rPr lang="en-US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Indianapolis Museum of Art</a:t>
            </a:r>
          </a:p>
          <a:p>
            <a:pPr algn="r"/>
            <a:r>
              <a:rPr lang="en-US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karnold</a:t>
            </a:r>
            <a:r>
              <a:rPr lang="en-US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@IMAmuseum.org</a:t>
            </a:r>
            <a:endParaRPr lang="en-US" sz="14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7477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06180"/>
            <a:ext cx="9144000" cy="523220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TourML</a:t>
            </a:r>
            <a:r>
              <a:rPr lang="en-US" sz="2800" b="1" dirty="0" smtClean="0">
                <a:solidFill>
                  <a:schemeClr val="bg1"/>
                </a:solidFill>
              </a:rPr>
              <a:t>: Validation Tools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 descr="Screen Shot 2012-04-05 at 2.57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-1"/>
            <a:ext cx="7924800" cy="610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11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06180"/>
            <a:ext cx="9144000" cy="523220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TAP: Authoring Layer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 descr="Screen Shot 2012-04-05 at 10.54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577998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63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06180"/>
            <a:ext cx="9144000" cy="523220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TAP: </a:t>
            </a:r>
            <a:r>
              <a:rPr lang="en-US" sz="2800" b="1" dirty="0">
                <a:solidFill>
                  <a:schemeClr val="bg1"/>
                </a:solidFill>
              </a:rPr>
              <a:t>Authoring Layer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 descr="Screen Shot 2012-04-05 at 10.57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577998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98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06180"/>
            <a:ext cx="9144000" cy="523220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TAP: </a:t>
            </a:r>
            <a:r>
              <a:rPr lang="en-US" sz="2800" b="1" dirty="0">
                <a:solidFill>
                  <a:schemeClr val="bg1"/>
                </a:solidFill>
              </a:rPr>
              <a:t>Authoring Layer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 descr="Screen Shot 2012-04-05 at 10.57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-15419"/>
            <a:ext cx="7696200" cy="611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68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06180"/>
            <a:ext cx="9144000" cy="523220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TAP: </a:t>
            </a:r>
            <a:r>
              <a:rPr lang="en-US" sz="2800" b="1" dirty="0">
                <a:solidFill>
                  <a:schemeClr val="bg1"/>
                </a:solidFill>
              </a:rPr>
              <a:t>Authoring Layer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7888157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58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06180"/>
            <a:ext cx="9144000" cy="523220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TAP: </a:t>
            </a:r>
            <a:r>
              <a:rPr lang="en-US" sz="2800" b="1" dirty="0">
                <a:solidFill>
                  <a:schemeClr val="bg1"/>
                </a:solidFill>
              </a:rPr>
              <a:t>Authoring Layer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43" y="0"/>
            <a:ext cx="7888157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67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06180"/>
            <a:ext cx="9144000" cy="523220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TAP: </a:t>
            </a:r>
            <a:r>
              <a:rPr lang="en-US" sz="2800" b="1" dirty="0">
                <a:solidFill>
                  <a:schemeClr val="bg1"/>
                </a:solidFill>
              </a:rPr>
              <a:t>Authoring Layer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0"/>
            <a:ext cx="7874000" cy="608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05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06180"/>
            <a:ext cx="9144000" cy="523220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TAP: </a:t>
            </a:r>
            <a:r>
              <a:rPr lang="en-US" sz="2800" b="1" dirty="0">
                <a:solidFill>
                  <a:schemeClr val="bg1"/>
                </a:solidFill>
              </a:rPr>
              <a:t>Authoring Layer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43" y="1"/>
            <a:ext cx="7888157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05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06180"/>
            <a:ext cx="9144000" cy="523220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TAP: </a:t>
            </a:r>
            <a:r>
              <a:rPr lang="en-US" sz="2800" b="1" dirty="0">
                <a:solidFill>
                  <a:schemeClr val="bg1"/>
                </a:solidFill>
              </a:rPr>
              <a:t>Authoring Layer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7874000" cy="608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05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06180"/>
            <a:ext cx="9144000" cy="523220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TAP: </a:t>
            </a:r>
            <a:r>
              <a:rPr lang="en-US" sz="2800" b="1" dirty="0">
                <a:solidFill>
                  <a:schemeClr val="bg1"/>
                </a:solidFill>
              </a:rPr>
              <a:t>Authoring Layer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7888157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06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06180"/>
            <a:ext cx="9144000" cy="523220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Goals of the TAP &amp; </a:t>
            </a:r>
            <a:r>
              <a:rPr lang="en-US" sz="2800" b="1" dirty="0" err="1" smtClean="0">
                <a:solidFill>
                  <a:schemeClr val="bg1"/>
                </a:solidFill>
              </a:rPr>
              <a:t>TourML</a:t>
            </a:r>
            <a:r>
              <a:rPr lang="en-US" sz="2800" b="1" dirty="0" smtClean="0">
                <a:solidFill>
                  <a:schemeClr val="bg1"/>
                </a:solidFill>
              </a:rPr>
              <a:t> Project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917680"/>
            <a:ext cx="8001000" cy="3416320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>
            <a:sp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Create open-source tools that can be used in full or in pieces to support the creation of mobile experiences in museums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Build community support and adoption of the </a:t>
            </a:r>
            <a:r>
              <a:rPr lang="en-US" sz="2400" dirty="0" err="1">
                <a:solidFill>
                  <a:schemeClr val="bg1"/>
                </a:solidFill>
              </a:rPr>
              <a:t>TourML</a:t>
            </a:r>
            <a:r>
              <a:rPr lang="en-US" sz="2400" dirty="0">
                <a:solidFill>
                  <a:schemeClr val="bg1"/>
                </a:solidFill>
              </a:rPr>
              <a:t> metadata specification as a means of representing the content of mobile museum experiences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Successfully use these tools and methods to launch and document mobile experiences in each of the partner museums 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762000"/>
            <a:ext cx="8001000" cy="830997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2 year National Leadership Grant from the IMLS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 collaboration of Museums, Vendors, and Content </a:t>
            </a:r>
            <a:r>
              <a:rPr lang="en-US" sz="2400" dirty="0" smtClean="0">
                <a:solidFill>
                  <a:schemeClr val="bg1"/>
                </a:solidFill>
              </a:rPr>
              <a:t>Experts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855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06180"/>
            <a:ext cx="9144000" cy="523220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TAP: Authoring Layer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400"/>
            <a:ext cx="5183599" cy="3962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981200"/>
            <a:ext cx="5181600" cy="396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38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06180"/>
            <a:ext cx="9144000" cy="523220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TAP: Authoring Layer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7924800" cy="605780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389348" y="2532872"/>
            <a:ext cx="0" cy="45720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916371" y="2694409"/>
            <a:ext cx="0" cy="45720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096183" y="2709765"/>
            <a:ext cx="0" cy="45720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48583" y="2578937"/>
            <a:ext cx="0" cy="45720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502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1" y="0"/>
            <a:ext cx="8026399" cy="60995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106180"/>
            <a:ext cx="9144000" cy="523220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TAP: Authoring Layer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733800" y="1676400"/>
            <a:ext cx="533400" cy="28194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82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67000"/>
            <a:ext cx="9144000" cy="646331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Thanks. – http://</a:t>
            </a:r>
            <a:r>
              <a:rPr lang="en-US" sz="3600" b="1" dirty="0" err="1" smtClean="0">
                <a:solidFill>
                  <a:schemeClr val="bg1"/>
                </a:solidFill>
              </a:rPr>
              <a:t>www.TAPintoMuseums.org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6749" y="5596116"/>
            <a:ext cx="3124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Kris Arnold</a:t>
            </a:r>
            <a:endParaRPr lang="en-US" sz="2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algn="r"/>
            <a:r>
              <a:rPr lang="en-US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Software Applications Developer</a:t>
            </a:r>
            <a:endParaRPr lang="en-US" sz="14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algn="r"/>
            <a:r>
              <a:rPr lang="en-US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Indianapolis Museum of Art</a:t>
            </a:r>
          </a:p>
          <a:p>
            <a:pPr algn="r"/>
            <a:r>
              <a:rPr lang="en-US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karnold</a:t>
            </a:r>
            <a:r>
              <a:rPr lang="en-US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@IMAmuseum.org</a:t>
            </a:r>
            <a:endParaRPr lang="en-US" sz="14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7517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06180"/>
            <a:ext cx="9144000" cy="523220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What is TAP &amp; </a:t>
            </a:r>
            <a:r>
              <a:rPr lang="en-US" sz="2800" b="1" dirty="0" err="1" smtClean="0">
                <a:solidFill>
                  <a:schemeClr val="bg1"/>
                </a:solidFill>
              </a:rPr>
              <a:t>TourML</a:t>
            </a:r>
            <a:r>
              <a:rPr lang="en-US" sz="2800" b="1" dirty="0" smtClean="0">
                <a:solidFill>
                  <a:schemeClr val="bg1"/>
                </a:solidFill>
              </a:rPr>
              <a:t>?</a:t>
            </a:r>
            <a:endParaRPr lang="en-US" sz="2800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Screen Shot 2013-04-11 at 10.30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057400"/>
            <a:ext cx="5559791" cy="37008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152400"/>
            <a:ext cx="8001000" cy="1569660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Content Authoring Environment</a:t>
            </a: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Native </a:t>
            </a:r>
            <a:r>
              <a:rPr lang="en-US" sz="2400" dirty="0" err="1" smtClean="0">
                <a:solidFill>
                  <a:schemeClr val="bg1"/>
                </a:solidFill>
              </a:rPr>
              <a:t>iOS</a:t>
            </a:r>
            <a:r>
              <a:rPr lang="en-US" sz="2400" dirty="0" smtClean="0">
                <a:solidFill>
                  <a:schemeClr val="bg1"/>
                </a:solidFill>
              </a:rPr>
              <a:t> Mobile </a:t>
            </a:r>
            <a:r>
              <a:rPr lang="en-US" sz="2400" dirty="0">
                <a:solidFill>
                  <a:schemeClr val="bg1"/>
                </a:solidFill>
              </a:rPr>
              <a:t>A</a:t>
            </a:r>
            <a:r>
              <a:rPr lang="en-US" sz="2400" dirty="0" smtClean="0">
                <a:solidFill>
                  <a:schemeClr val="bg1"/>
                </a:solidFill>
              </a:rPr>
              <a:t>pp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jQuery</a:t>
            </a:r>
            <a:r>
              <a:rPr lang="en-US" sz="2400" dirty="0" smtClean="0">
                <a:solidFill>
                  <a:schemeClr val="bg1"/>
                </a:solidFill>
              </a:rPr>
              <a:t> Mobile Web App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Open Standard for storing and accessing tour data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301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06180"/>
            <a:ext cx="9144000" cy="523220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Building blocks of TAP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 descr="tap-tookit-diagram-mocku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8146567" cy="5396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810000" y="4572000"/>
            <a:ext cx="1219200" cy="9906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Authoring Layer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5562600" y="4191000"/>
            <a:ext cx="1219200" cy="9906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Content Layer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7315200" y="3886200"/>
            <a:ext cx="1219200" cy="9906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Application Layer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31613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685800"/>
            <a:ext cx="5486400" cy="4229100"/>
          </a:xfrm>
          <a:prstGeom prst="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 smtClean="0"/>
              <a:t>Tour</a:t>
            </a:r>
          </a:p>
        </p:txBody>
      </p:sp>
      <p:sp>
        <p:nvSpPr>
          <p:cNvPr id="4" name="Rectangle 3"/>
          <p:cNvSpPr/>
          <p:nvPr/>
        </p:nvSpPr>
        <p:spPr>
          <a:xfrm>
            <a:off x="2073074" y="4381500"/>
            <a:ext cx="1584525" cy="457200"/>
          </a:xfrm>
          <a:prstGeom prst="rect">
            <a:avLst/>
          </a:prstGeom>
          <a:solidFill>
            <a:schemeClr val="lt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36330" y="1432351"/>
            <a:ext cx="1023360" cy="50250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Stop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76800" y="3650398"/>
            <a:ext cx="1023360" cy="50250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Asset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87040" y="3650398"/>
            <a:ext cx="1023360" cy="50250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Asset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71207" y="3650398"/>
            <a:ext cx="1023360" cy="50250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Asset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634240" y="3650398"/>
            <a:ext cx="1023360" cy="50250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Asset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657600" y="2095500"/>
            <a:ext cx="1023360" cy="50250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Stop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963680" y="2095500"/>
            <a:ext cx="1023360" cy="50250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Stop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248400" y="1669198"/>
            <a:ext cx="1023360" cy="50250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Stop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5" idx="2"/>
            <a:endCxn id="9" idx="0"/>
          </p:cNvCxnSpPr>
          <p:nvPr/>
        </p:nvCxnSpPr>
        <p:spPr>
          <a:xfrm>
            <a:off x="2848010" y="1934853"/>
            <a:ext cx="297910" cy="1715545"/>
          </a:xfrm>
          <a:prstGeom prst="straightConnector1">
            <a:avLst/>
          </a:prstGeom>
          <a:ln>
            <a:prstDash val="sysDash"/>
            <a:headEnd type="none"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2"/>
            <a:endCxn id="8" idx="0"/>
          </p:cNvCxnSpPr>
          <p:nvPr/>
        </p:nvCxnSpPr>
        <p:spPr>
          <a:xfrm>
            <a:off x="2848010" y="1934853"/>
            <a:ext cx="1434877" cy="1715545"/>
          </a:xfrm>
          <a:prstGeom prst="straightConnector1">
            <a:avLst/>
          </a:prstGeom>
          <a:ln>
            <a:prstDash val="sysDash"/>
            <a:headEnd type="none"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2"/>
            <a:endCxn id="8" idx="0"/>
          </p:cNvCxnSpPr>
          <p:nvPr/>
        </p:nvCxnSpPr>
        <p:spPr>
          <a:xfrm>
            <a:off x="4169280" y="2598002"/>
            <a:ext cx="113607" cy="1052396"/>
          </a:xfrm>
          <a:prstGeom prst="straightConnector1">
            <a:avLst/>
          </a:prstGeom>
          <a:ln>
            <a:prstDash val="sysDash"/>
            <a:headEnd type="none"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2"/>
            <a:endCxn id="6" idx="0"/>
          </p:cNvCxnSpPr>
          <p:nvPr/>
        </p:nvCxnSpPr>
        <p:spPr>
          <a:xfrm flipH="1">
            <a:off x="5388480" y="2598002"/>
            <a:ext cx="86880" cy="1052396"/>
          </a:xfrm>
          <a:prstGeom prst="straightConnector1">
            <a:avLst/>
          </a:prstGeom>
          <a:ln>
            <a:prstDash val="sysDash"/>
            <a:headEnd type="none"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2"/>
            <a:endCxn id="6" idx="0"/>
          </p:cNvCxnSpPr>
          <p:nvPr/>
        </p:nvCxnSpPr>
        <p:spPr>
          <a:xfrm flipH="1">
            <a:off x="5388480" y="2171700"/>
            <a:ext cx="1371600" cy="1478698"/>
          </a:xfrm>
          <a:prstGeom prst="straightConnector1">
            <a:avLst/>
          </a:prstGeom>
          <a:ln>
            <a:prstDash val="sysDash"/>
            <a:headEnd type="none"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169280" y="929849"/>
            <a:ext cx="1023360" cy="50250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Stop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8" idx="2"/>
            <a:endCxn id="11" idx="0"/>
          </p:cNvCxnSpPr>
          <p:nvPr/>
        </p:nvCxnSpPr>
        <p:spPr>
          <a:xfrm>
            <a:off x="4680960" y="1432351"/>
            <a:ext cx="794400" cy="663149"/>
          </a:xfrm>
          <a:prstGeom prst="straightConnector1">
            <a:avLst/>
          </a:prstGeom>
          <a:ln>
            <a:prstDash val="solid"/>
            <a:headEnd type="none"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" idx="2"/>
            <a:endCxn id="10" idx="0"/>
          </p:cNvCxnSpPr>
          <p:nvPr/>
        </p:nvCxnSpPr>
        <p:spPr>
          <a:xfrm flipH="1">
            <a:off x="4169280" y="1432351"/>
            <a:ext cx="511680" cy="663149"/>
          </a:xfrm>
          <a:prstGeom prst="straightConnector1">
            <a:avLst/>
          </a:prstGeom>
          <a:ln>
            <a:prstDash val="solid"/>
            <a:headEnd type="none"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8" idx="2"/>
            <a:endCxn id="12" idx="1"/>
          </p:cNvCxnSpPr>
          <p:nvPr/>
        </p:nvCxnSpPr>
        <p:spPr>
          <a:xfrm>
            <a:off x="4680960" y="1432351"/>
            <a:ext cx="1567440" cy="488098"/>
          </a:xfrm>
          <a:prstGeom prst="straightConnector1">
            <a:avLst/>
          </a:prstGeom>
          <a:ln>
            <a:prstDash val="solid"/>
            <a:headEnd type="none"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3"/>
            <a:endCxn id="18" idx="1"/>
          </p:cNvCxnSpPr>
          <p:nvPr/>
        </p:nvCxnSpPr>
        <p:spPr>
          <a:xfrm flipV="1">
            <a:off x="3359690" y="1181100"/>
            <a:ext cx="809590" cy="502502"/>
          </a:xfrm>
          <a:prstGeom prst="straightConnector1">
            <a:avLst/>
          </a:prstGeom>
          <a:ln>
            <a:prstDash val="solid"/>
            <a:headEnd type="none"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107730" y="4533900"/>
            <a:ext cx="457200" cy="0"/>
          </a:xfrm>
          <a:prstGeom prst="straightConnector1">
            <a:avLst/>
          </a:prstGeom>
          <a:ln>
            <a:prstDash val="solid"/>
            <a:headEnd type="none"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530046" y="4381500"/>
            <a:ext cx="8989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Connection</a:t>
            </a:r>
            <a:endParaRPr lang="en-US" sz="12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107730" y="4714101"/>
            <a:ext cx="461350" cy="0"/>
          </a:xfrm>
          <a:prstGeom prst="straightConnector1">
            <a:avLst/>
          </a:prstGeom>
          <a:ln>
            <a:prstDash val="sysDash"/>
            <a:headEnd type="none"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25640" y="4561701"/>
            <a:ext cx="1197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Asset Reference</a:t>
            </a:r>
            <a:endParaRPr lang="en-US" sz="1200" dirty="0"/>
          </a:p>
        </p:txBody>
      </p:sp>
      <p:sp>
        <p:nvSpPr>
          <p:cNvPr id="27" name="Rectangle 26"/>
          <p:cNvSpPr/>
          <p:nvPr/>
        </p:nvSpPr>
        <p:spPr>
          <a:xfrm>
            <a:off x="0" y="5715000"/>
            <a:ext cx="9144000" cy="954107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TourML</a:t>
            </a:r>
            <a:r>
              <a:rPr lang="en-US" sz="2800" b="1" dirty="0" smtClean="0">
                <a:solidFill>
                  <a:schemeClr val="bg1"/>
                </a:solidFill>
              </a:rPr>
              <a:t>: A specification for mobile tour content… or story structure generally.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54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/>
          <p:cNvSpPr/>
          <p:nvPr/>
        </p:nvSpPr>
        <p:spPr>
          <a:xfrm>
            <a:off x="1524000" y="1828800"/>
            <a:ext cx="6248400" cy="1905000"/>
          </a:xfrm>
          <a:prstGeom prst="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 err="1" smtClean="0"/>
              <a:t>TourSet</a:t>
            </a:r>
            <a:endParaRPr lang="en-US" dirty="0" smtClean="0"/>
          </a:p>
        </p:txBody>
      </p:sp>
      <p:grpSp>
        <p:nvGrpSpPr>
          <p:cNvPr id="29" name="Group 28"/>
          <p:cNvGrpSpPr/>
          <p:nvPr/>
        </p:nvGrpSpPr>
        <p:grpSpPr>
          <a:xfrm>
            <a:off x="1752600" y="2514600"/>
            <a:ext cx="914400" cy="609600"/>
            <a:chOff x="1981200" y="685800"/>
            <a:chExt cx="5486400" cy="3810000"/>
          </a:xfrm>
        </p:grpSpPr>
        <p:sp>
          <p:nvSpPr>
            <p:cNvPr id="3" name="Rectangle 2"/>
            <p:cNvSpPr/>
            <p:nvPr/>
          </p:nvSpPr>
          <p:spPr>
            <a:xfrm>
              <a:off x="1981200" y="685800"/>
              <a:ext cx="5486400" cy="3810000"/>
            </a:xfrm>
            <a:prstGeom prst="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endParaRPr lang="en-US" dirty="0" smtClean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336330" y="1432351"/>
              <a:ext cx="1023360" cy="50250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76800" y="3650398"/>
              <a:ext cx="1023360" cy="50250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987040" y="3650398"/>
              <a:ext cx="1023360" cy="50250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771207" y="3650398"/>
              <a:ext cx="1023360" cy="50250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634240" y="3650398"/>
              <a:ext cx="1023360" cy="50250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57600" y="2095500"/>
              <a:ext cx="1023360" cy="50250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63680" y="2095500"/>
              <a:ext cx="1023360" cy="50250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48400" y="1669198"/>
              <a:ext cx="1023360" cy="50250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Arrow Connector 12"/>
            <p:cNvCxnSpPr>
              <a:stCxn id="5" idx="2"/>
              <a:endCxn id="9" idx="0"/>
            </p:cNvCxnSpPr>
            <p:nvPr/>
          </p:nvCxnSpPr>
          <p:spPr>
            <a:xfrm>
              <a:off x="2848010" y="1934853"/>
              <a:ext cx="297910" cy="1715545"/>
            </a:xfrm>
            <a:prstGeom prst="straightConnector1">
              <a:avLst/>
            </a:prstGeom>
            <a:ln w="3175" cmpd="sng">
              <a:prstDash val="sysDash"/>
              <a:headEnd type="none"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5" idx="2"/>
              <a:endCxn id="8" idx="0"/>
            </p:cNvCxnSpPr>
            <p:nvPr/>
          </p:nvCxnSpPr>
          <p:spPr>
            <a:xfrm>
              <a:off x="2848010" y="1934853"/>
              <a:ext cx="1434877" cy="1715545"/>
            </a:xfrm>
            <a:prstGeom prst="straightConnector1">
              <a:avLst/>
            </a:prstGeom>
            <a:ln w="3175" cmpd="sng">
              <a:prstDash val="sysDash"/>
              <a:headEnd type="none"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0" idx="2"/>
              <a:endCxn id="8" idx="0"/>
            </p:cNvCxnSpPr>
            <p:nvPr/>
          </p:nvCxnSpPr>
          <p:spPr>
            <a:xfrm>
              <a:off x="4169280" y="2598002"/>
              <a:ext cx="113607" cy="1052396"/>
            </a:xfrm>
            <a:prstGeom prst="straightConnector1">
              <a:avLst/>
            </a:prstGeom>
            <a:ln w="3175" cmpd="sng">
              <a:prstDash val="sysDash"/>
              <a:headEnd type="none"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1" idx="2"/>
              <a:endCxn id="6" idx="0"/>
            </p:cNvCxnSpPr>
            <p:nvPr/>
          </p:nvCxnSpPr>
          <p:spPr>
            <a:xfrm flipH="1">
              <a:off x="5388480" y="2598002"/>
              <a:ext cx="86880" cy="1052396"/>
            </a:xfrm>
            <a:prstGeom prst="straightConnector1">
              <a:avLst/>
            </a:prstGeom>
            <a:ln w="3175" cmpd="sng">
              <a:prstDash val="sysDash"/>
              <a:headEnd type="none"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2" idx="2"/>
              <a:endCxn id="6" idx="0"/>
            </p:cNvCxnSpPr>
            <p:nvPr/>
          </p:nvCxnSpPr>
          <p:spPr>
            <a:xfrm flipH="1">
              <a:off x="5388480" y="2171700"/>
              <a:ext cx="1371600" cy="1478698"/>
            </a:xfrm>
            <a:prstGeom prst="straightConnector1">
              <a:avLst/>
            </a:prstGeom>
            <a:ln w="3175" cmpd="sng">
              <a:prstDash val="sysDash"/>
              <a:headEnd type="none"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4169280" y="929849"/>
              <a:ext cx="1023360" cy="50250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Arrow Connector 18"/>
            <p:cNvCxnSpPr>
              <a:stCxn id="18" idx="2"/>
              <a:endCxn id="11" idx="0"/>
            </p:cNvCxnSpPr>
            <p:nvPr/>
          </p:nvCxnSpPr>
          <p:spPr>
            <a:xfrm>
              <a:off x="4680960" y="1432351"/>
              <a:ext cx="794400" cy="663149"/>
            </a:xfrm>
            <a:prstGeom prst="straightConnector1">
              <a:avLst/>
            </a:prstGeom>
            <a:ln w="3175" cmpd="sng">
              <a:prstDash val="solid"/>
              <a:headEnd type="none"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8" idx="2"/>
              <a:endCxn id="10" idx="0"/>
            </p:cNvCxnSpPr>
            <p:nvPr/>
          </p:nvCxnSpPr>
          <p:spPr>
            <a:xfrm flipH="1">
              <a:off x="4169280" y="1432351"/>
              <a:ext cx="511680" cy="663149"/>
            </a:xfrm>
            <a:prstGeom prst="straightConnector1">
              <a:avLst/>
            </a:prstGeom>
            <a:ln w="3175" cmpd="sng">
              <a:prstDash val="solid"/>
              <a:headEnd type="none"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8" idx="2"/>
              <a:endCxn id="12" idx="1"/>
            </p:cNvCxnSpPr>
            <p:nvPr/>
          </p:nvCxnSpPr>
          <p:spPr>
            <a:xfrm>
              <a:off x="4680960" y="1432351"/>
              <a:ext cx="1567440" cy="488098"/>
            </a:xfrm>
            <a:prstGeom prst="straightConnector1">
              <a:avLst/>
            </a:prstGeom>
            <a:ln w="3175" cmpd="sng">
              <a:prstDash val="solid"/>
              <a:headEnd type="none"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5" idx="3"/>
              <a:endCxn id="18" idx="1"/>
            </p:cNvCxnSpPr>
            <p:nvPr/>
          </p:nvCxnSpPr>
          <p:spPr>
            <a:xfrm flipV="1">
              <a:off x="3359690" y="1181100"/>
              <a:ext cx="809590" cy="502502"/>
            </a:xfrm>
            <a:prstGeom prst="straightConnector1">
              <a:avLst/>
            </a:prstGeom>
            <a:ln w="3175" cmpd="sng">
              <a:prstDash val="solid"/>
              <a:headEnd type="none"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0" y="6106180"/>
            <a:ext cx="9144000" cy="523220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TourML</a:t>
            </a:r>
            <a:r>
              <a:rPr lang="en-US" sz="2800" b="1" dirty="0" smtClean="0">
                <a:solidFill>
                  <a:schemeClr val="bg1"/>
                </a:solidFill>
              </a:rPr>
              <a:t>: Content Layer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971800" y="2514600"/>
            <a:ext cx="914400" cy="609600"/>
            <a:chOff x="1981200" y="685800"/>
            <a:chExt cx="5486400" cy="3810000"/>
          </a:xfrm>
        </p:grpSpPr>
        <p:sp>
          <p:nvSpPr>
            <p:cNvPr id="31" name="Rectangle 30"/>
            <p:cNvSpPr/>
            <p:nvPr/>
          </p:nvSpPr>
          <p:spPr>
            <a:xfrm>
              <a:off x="1981200" y="685800"/>
              <a:ext cx="5486400" cy="3810000"/>
            </a:xfrm>
            <a:prstGeom prst="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endParaRPr lang="en-US" dirty="0" smtClean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336330" y="1432351"/>
              <a:ext cx="1023360" cy="50250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876800" y="3650398"/>
              <a:ext cx="1023360" cy="50250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987040" y="3650398"/>
              <a:ext cx="1023360" cy="50250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771207" y="3650398"/>
              <a:ext cx="1023360" cy="50250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634240" y="3650398"/>
              <a:ext cx="1023360" cy="50250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657600" y="2095500"/>
              <a:ext cx="1023360" cy="50250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963680" y="2095500"/>
              <a:ext cx="1023360" cy="50250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248400" y="1669198"/>
              <a:ext cx="1023360" cy="50250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0" name="Straight Arrow Connector 39"/>
            <p:cNvCxnSpPr>
              <a:stCxn id="32" idx="2"/>
              <a:endCxn id="36" idx="0"/>
            </p:cNvCxnSpPr>
            <p:nvPr/>
          </p:nvCxnSpPr>
          <p:spPr>
            <a:xfrm>
              <a:off x="2848010" y="1934853"/>
              <a:ext cx="297910" cy="1715545"/>
            </a:xfrm>
            <a:prstGeom prst="straightConnector1">
              <a:avLst/>
            </a:prstGeom>
            <a:ln w="3175" cmpd="sng">
              <a:prstDash val="sysDash"/>
              <a:headEnd type="none"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2" idx="2"/>
              <a:endCxn id="35" idx="0"/>
            </p:cNvCxnSpPr>
            <p:nvPr/>
          </p:nvCxnSpPr>
          <p:spPr>
            <a:xfrm>
              <a:off x="2848010" y="1934853"/>
              <a:ext cx="1434877" cy="1715545"/>
            </a:xfrm>
            <a:prstGeom prst="straightConnector1">
              <a:avLst/>
            </a:prstGeom>
            <a:ln w="3175" cmpd="sng">
              <a:prstDash val="sysDash"/>
              <a:headEnd type="none"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7" idx="2"/>
              <a:endCxn id="35" idx="0"/>
            </p:cNvCxnSpPr>
            <p:nvPr/>
          </p:nvCxnSpPr>
          <p:spPr>
            <a:xfrm>
              <a:off x="4169280" y="2598002"/>
              <a:ext cx="113607" cy="1052396"/>
            </a:xfrm>
            <a:prstGeom prst="straightConnector1">
              <a:avLst/>
            </a:prstGeom>
            <a:ln w="3175" cmpd="sng">
              <a:prstDash val="sysDash"/>
              <a:headEnd type="none"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8" idx="2"/>
              <a:endCxn id="33" idx="0"/>
            </p:cNvCxnSpPr>
            <p:nvPr/>
          </p:nvCxnSpPr>
          <p:spPr>
            <a:xfrm flipH="1">
              <a:off x="5388480" y="2598002"/>
              <a:ext cx="86880" cy="1052396"/>
            </a:xfrm>
            <a:prstGeom prst="straightConnector1">
              <a:avLst/>
            </a:prstGeom>
            <a:ln w="3175" cmpd="sng">
              <a:prstDash val="sysDash"/>
              <a:headEnd type="none"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9" idx="2"/>
              <a:endCxn id="33" idx="0"/>
            </p:cNvCxnSpPr>
            <p:nvPr/>
          </p:nvCxnSpPr>
          <p:spPr>
            <a:xfrm flipH="1">
              <a:off x="5388480" y="2171700"/>
              <a:ext cx="1371600" cy="1478698"/>
            </a:xfrm>
            <a:prstGeom prst="straightConnector1">
              <a:avLst/>
            </a:prstGeom>
            <a:ln w="3175" cmpd="sng">
              <a:prstDash val="sysDash"/>
              <a:headEnd type="none"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4169280" y="929849"/>
              <a:ext cx="1023360" cy="50250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6" name="Straight Arrow Connector 45"/>
            <p:cNvCxnSpPr>
              <a:stCxn id="45" idx="2"/>
              <a:endCxn id="38" idx="0"/>
            </p:cNvCxnSpPr>
            <p:nvPr/>
          </p:nvCxnSpPr>
          <p:spPr>
            <a:xfrm>
              <a:off x="4680960" y="1432351"/>
              <a:ext cx="794400" cy="663149"/>
            </a:xfrm>
            <a:prstGeom prst="straightConnector1">
              <a:avLst/>
            </a:prstGeom>
            <a:ln w="3175" cmpd="sng">
              <a:prstDash val="solid"/>
              <a:headEnd type="none"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5" idx="2"/>
              <a:endCxn id="37" idx="0"/>
            </p:cNvCxnSpPr>
            <p:nvPr/>
          </p:nvCxnSpPr>
          <p:spPr>
            <a:xfrm flipH="1">
              <a:off x="4169280" y="1432351"/>
              <a:ext cx="511680" cy="663149"/>
            </a:xfrm>
            <a:prstGeom prst="straightConnector1">
              <a:avLst/>
            </a:prstGeom>
            <a:ln w="3175" cmpd="sng">
              <a:prstDash val="solid"/>
              <a:headEnd type="none"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5" idx="2"/>
              <a:endCxn id="39" idx="1"/>
            </p:cNvCxnSpPr>
            <p:nvPr/>
          </p:nvCxnSpPr>
          <p:spPr>
            <a:xfrm>
              <a:off x="4680960" y="1432351"/>
              <a:ext cx="1567440" cy="488098"/>
            </a:xfrm>
            <a:prstGeom prst="straightConnector1">
              <a:avLst/>
            </a:prstGeom>
            <a:ln w="3175" cmpd="sng">
              <a:prstDash val="solid"/>
              <a:headEnd type="none"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32" idx="3"/>
              <a:endCxn id="45" idx="1"/>
            </p:cNvCxnSpPr>
            <p:nvPr/>
          </p:nvCxnSpPr>
          <p:spPr>
            <a:xfrm flipV="1">
              <a:off x="3359690" y="1181100"/>
              <a:ext cx="809590" cy="502502"/>
            </a:xfrm>
            <a:prstGeom prst="straightConnector1">
              <a:avLst/>
            </a:prstGeom>
            <a:ln w="3175" cmpd="sng">
              <a:prstDash val="solid"/>
              <a:headEnd type="none"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4191000" y="2514600"/>
            <a:ext cx="914400" cy="609600"/>
            <a:chOff x="1981200" y="685800"/>
            <a:chExt cx="5486400" cy="3810000"/>
          </a:xfrm>
        </p:grpSpPr>
        <p:sp>
          <p:nvSpPr>
            <p:cNvPr id="51" name="Rectangle 50"/>
            <p:cNvSpPr/>
            <p:nvPr/>
          </p:nvSpPr>
          <p:spPr>
            <a:xfrm>
              <a:off x="1981200" y="685800"/>
              <a:ext cx="5486400" cy="3810000"/>
            </a:xfrm>
            <a:prstGeom prst="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endParaRPr lang="en-US" dirty="0" smtClean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336330" y="1432351"/>
              <a:ext cx="1023360" cy="50250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876800" y="3650398"/>
              <a:ext cx="1023360" cy="50250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987040" y="3650398"/>
              <a:ext cx="1023360" cy="50250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771207" y="3650398"/>
              <a:ext cx="1023360" cy="50250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634240" y="3650398"/>
              <a:ext cx="1023360" cy="50250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657600" y="2095500"/>
              <a:ext cx="1023360" cy="50250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963680" y="2095500"/>
              <a:ext cx="1023360" cy="50250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248400" y="1669198"/>
              <a:ext cx="1023360" cy="50250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0" name="Straight Arrow Connector 59"/>
            <p:cNvCxnSpPr>
              <a:stCxn id="52" idx="2"/>
              <a:endCxn id="56" idx="0"/>
            </p:cNvCxnSpPr>
            <p:nvPr/>
          </p:nvCxnSpPr>
          <p:spPr>
            <a:xfrm>
              <a:off x="2848010" y="1934853"/>
              <a:ext cx="297910" cy="1715545"/>
            </a:xfrm>
            <a:prstGeom prst="straightConnector1">
              <a:avLst/>
            </a:prstGeom>
            <a:ln w="3175" cmpd="sng">
              <a:prstDash val="sysDash"/>
              <a:headEnd type="none"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2" idx="2"/>
              <a:endCxn id="55" idx="0"/>
            </p:cNvCxnSpPr>
            <p:nvPr/>
          </p:nvCxnSpPr>
          <p:spPr>
            <a:xfrm>
              <a:off x="2848010" y="1934853"/>
              <a:ext cx="1434877" cy="1715545"/>
            </a:xfrm>
            <a:prstGeom prst="straightConnector1">
              <a:avLst/>
            </a:prstGeom>
            <a:ln w="3175" cmpd="sng">
              <a:prstDash val="sysDash"/>
              <a:headEnd type="none"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57" idx="2"/>
              <a:endCxn id="55" idx="0"/>
            </p:cNvCxnSpPr>
            <p:nvPr/>
          </p:nvCxnSpPr>
          <p:spPr>
            <a:xfrm>
              <a:off x="4169280" y="2598002"/>
              <a:ext cx="113607" cy="1052396"/>
            </a:xfrm>
            <a:prstGeom prst="straightConnector1">
              <a:avLst/>
            </a:prstGeom>
            <a:ln w="3175" cmpd="sng">
              <a:prstDash val="sysDash"/>
              <a:headEnd type="none"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58" idx="2"/>
              <a:endCxn id="53" idx="0"/>
            </p:cNvCxnSpPr>
            <p:nvPr/>
          </p:nvCxnSpPr>
          <p:spPr>
            <a:xfrm flipH="1">
              <a:off x="5388480" y="2598002"/>
              <a:ext cx="86880" cy="1052396"/>
            </a:xfrm>
            <a:prstGeom prst="straightConnector1">
              <a:avLst/>
            </a:prstGeom>
            <a:ln w="3175" cmpd="sng">
              <a:prstDash val="sysDash"/>
              <a:headEnd type="none"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59" idx="2"/>
              <a:endCxn id="53" idx="0"/>
            </p:cNvCxnSpPr>
            <p:nvPr/>
          </p:nvCxnSpPr>
          <p:spPr>
            <a:xfrm flipH="1">
              <a:off x="5388480" y="2171700"/>
              <a:ext cx="1371600" cy="1478698"/>
            </a:xfrm>
            <a:prstGeom prst="straightConnector1">
              <a:avLst/>
            </a:prstGeom>
            <a:ln w="3175" cmpd="sng">
              <a:prstDash val="sysDash"/>
              <a:headEnd type="none"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Rectangle 64"/>
            <p:cNvSpPr/>
            <p:nvPr/>
          </p:nvSpPr>
          <p:spPr>
            <a:xfrm>
              <a:off x="4169280" y="929849"/>
              <a:ext cx="1023360" cy="50250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6" name="Straight Arrow Connector 65"/>
            <p:cNvCxnSpPr>
              <a:stCxn id="65" idx="2"/>
              <a:endCxn id="58" idx="0"/>
            </p:cNvCxnSpPr>
            <p:nvPr/>
          </p:nvCxnSpPr>
          <p:spPr>
            <a:xfrm>
              <a:off x="4680960" y="1432351"/>
              <a:ext cx="794400" cy="663149"/>
            </a:xfrm>
            <a:prstGeom prst="straightConnector1">
              <a:avLst/>
            </a:prstGeom>
            <a:ln w="3175" cmpd="sng">
              <a:prstDash val="solid"/>
              <a:headEnd type="none"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65" idx="2"/>
              <a:endCxn id="57" idx="0"/>
            </p:cNvCxnSpPr>
            <p:nvPr/>
          </p:nvCxnSpPr>
          <p:spPr>
            <a:xfrm flipH="1">
              <a:off x="4169280" y="1432351"/>
              <a:ext cx="511680" cy="663149"/>
            </a:xfrm>
            <a:prstGeom prst="straightConnector1">
              <a:avLst/>
            </a:prstGeom>
            <a:ln w="3175" cmpd="sng">
              <a:prstDash val="solid"/>
              <a:headEnd type="none"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65" idx="2"/>
              <a:endCxn id="59" idx="1"/>
            </p:cNvCxnSpPr>
            <p:nvPr/>
          </p:nvCxnSpPr>
          <p:spPr>
            <a:xfrm>
              <a:off x="4680960" y="1432351"/>
              <a:ext cx="1567440" cy="488098"/>
            </a:xfrm>
            <a:prstGeom prst="straightConnector1">
              <a:avLst/>
            </a:prstGeom>
            <a:ln w="3175" cmpd="sng">
              <a:prstDash val="solid"/>
              <a:headEnd type="none"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52" idx="3"/>
              <a:endCxn id="65" idx="1"/>
            </p:cNvCxnSpPr>
            <p:nvPr/>
          </p:nvCxnSpPr>
          <p:spPr>
            <a:xfrm flipV="1">
              <a:off x="3359690" y="1181100"/>
              <a:ext cx="809590" cy="502502"/>
            </a:xfrm>
            <a:prstGeom prst="straightConnector1">
              <a:avLst/>
            </a:prstGeom>
            <a:ln w="3175" cmpd="sng">
              <a:prstDash val="solid"/>
              <a:headEnd type="none"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5410200" y="2514600"/>
            <a:ext cx="914400" cy="609600"/>
            <a:chOff x="1981200" y="685800"/>
            <a:chExt cx="5486400" cy="3810000"/>
          </a:xfrm>
        </p:grpSpPr>
        <p:sp>
          <p:nvSpPr>
            <p:cNvPr id="71" name="Rectangle 70"/>
            <p:cNvSpPr/>
            <p:nvPr/>
          </p:nvSpPr>
          <p:spPr>
            <a:xfrm>
              <a:off x="1981200" y="685800"/>
              <a:ext cx="5486400" cy="3810000"/>
            </a:xfrm>
            <a:prstGeom prst="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endParaRPr lang="en-US" dirty="0" smtClean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336330" y="1432351"/>
              <a:ext cx="1023360" cy="50250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876800" y="3650398"/>
              <a:ext cx="1023360" cy="50250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987040" y="3650398"/>
              <a:ext cx="1023360" cy="50250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771207" y="3650398"/>
              <a:ext cx="1023360" cy="50250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634240" y="3650398"/>
              <a:ext cx="1023360" cy="50250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657600" y="2095500"/>
              <a:ext cx="1023360" cy="50250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963680" y="2095500"/>
              <a:ext cx="1023360" cy="50250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248400" y="1669198"/>
              <a:ext cx="1023360" cy="50250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0" name="Straight Arrow Connector 79"/>
            <p:cNvCxnSpPr>
              <a:stCxn id="72" idx="2"/>
              <a:endCxn id="76" idx="0"/>
            </p:cNvCxnSpPr>
            <p:nvPr/>
          </p:nvCxnSpPr>
          <p:spPr>
            <a:xfrm>
              <a:off x="2848010" y="1934853"/>
              <a:ext cx="297910" cy="1715545"/>
            </a:xfrm>
            <a:prstGeom prst="straightConnector1">
              <a:avLst/>
            </a:prstGeom>
            <a:ln w="3175" cmpd="sng">
              <a:prstDash val="sysDash"/>
              <a:headEnd type="none"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72" idx="2"/>
              <a:endCxn id="75" idx="0"/>
            </p:cNvCxnSpPr>
            <p:nvPr/>
          </p:nvCxnSpPr>
          <p:spPr>
            <a:xfrm>
              <a:off x="2848010" y="1934853"/>
              <a:ext cx="1434877" cy="1715545"/>
            </a:xfrm>
            <a:prstGeom prst="straightConnector1">
              <a:avLst/>
            </a:prstGeom>
            <a:ln w="3175" cmpd="sng">
              <a:prstDash val="sysDash"/>
              <a:headEnd type="none"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7" idx="2"/>
              <a:endCxn id="75" idx="0"/>
            </p:cNvCxnSpPr>
            <p:nvPr/>
          </p:nvCxnSpPr>
          <p:spPr>
            <a:xfrm>
              <a:off x="4169280" y="2598002"/>
              <a:ext cx="113607" cy="1052396"/>
            </a:xfrm>
            <a:prstGeom prst="straightConnector1">
              <a:avLst/>
            </a:prstGeom>
            <a:ln w="3175" cmpd="sng">
              <a:prstDash val="sysDash"/>
              <a:headEnd type="none"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78" idx="2"/>
              <a:endCxn id="73" idx="0"/>
            </p:cNvCxnSpPr>
            <p:nvPr/>
          </p:nvCxnSpPr>
          <p:spPr>
            <a:xfrm flipH="1">
              <a:off x="5388480" y="2598002"/>
              <a:ext cx="86880" cy="1052396"/>
            </a:xfrm>
            <a:prstGeom prst="straightConnector1">
              <a:avLst/>
            </a:prstGeom>
            <a:ln w="3175" cmpd="sng">
              <a:prstDash val="sysDash"/>
              <a:headEnd type="none"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79" idx="2"/>
              <a:endCxn id="73" idx="0"/>
            </p:cNvCxnSpPr>
            <p:nvPr/>
          </p:nvCxnSpPr>
          <p:spPr>
            <a:xfrm flipH="1">
              <a:off x="5388480" y="2171700"/>
              <a:ext cx="1371600" cy="1478698"/>
            </a:xfrm>
            <a:prstGeom prst="straightConnector1">
              <a:avLst/>
            </a:prstGeom>
            <a:ln w="3175" cmpd="sng">
              <a:prstDash val="sysDash"/>
              <a:headEnd type="none"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4169280" y="929849"/>
              <a:ext cx="1023360" cy="50250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6" name="Straight Arrow Connector 85"/>
            <p:cNvCxnSpPr>
              <a:stCxn id="85" idx="2"/>
              <a:endCxn id="78" idx="0"/>
            </p:cNvCxnSpPr>
            <p:nvPr/>
          </p:nvCxnSpPr>
          <p:spPr>
            <a:xfrm>
              <a:off x="4680960" y="1432351"/>
              <a:ext cx="794400" cy="663149"/>
            </a:xfrm>
            <a:prstGeom prst="straightConnector1">
              <a:avLst/>
            </a:prstGeom>
            <a:ln w="3175" cmpd="sng">
              <a:prstDash val="solid"/>
              <a:headEnd type="none"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85" idx="2"/>
              <a:endCxn id="77" idx="0"/>
            </p:cNvCxnSpPr>
            <p:nvPr/>
          </p:nvCxnSpPr>
          <p:spPr>
            <a:xfrm flipH="1">
              <a:off x="4169280" y="1432351"/>
              <a:ext cx="511680" cy="663149"/>
            </a:xfrm>
            <a:prstGeom prst="straightConnector1">
              <a:avLst/>
            </a:prstGeom>
            <a:ln w="3175" cmpd="sng">
              <a:prstDash val="solid"/>
              <a:headEnd type="none"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85" idx="2"/>
              <a:endCxn id="79" idx="1"/>
            </p:cNvCxnSpPr>
            <p:nvPr/>
          </p:nvCxnSpPr>
          <p:spPr>
            <a:xfrm>
              <a:off x="4680960" y="1432351"/>
              <a:ext cx="1567440" cy="488098"/>
            </a:xfrm>
            <a:prstGeom prst="straightConnector1">
              <a:avLst/>
            </a:prstGeom>
            <a:ln w="3175" cmpd="sng">
              <a:prstDash val="solid"/>
              <a:headEnd type="none"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72" idx="3"/>
              <a:endCxn id="85" idx="1"/>
            </p:cNvCxnSpPr>
            <p:nvPr/>
          </p:nvCxnSpPr>
          <p:spPr>
            <a:xfrm flipV="1">
              <a:off x="3359690" y="1181100"/>
              <a:ext cx="809590" cy="502502"/>
            </a:xfrm>
            <a:prstGeom prst="straightConnector1">
              <a:avLst/>
            </a:prstGeom>
            <a:ln w="3175" cmpd="sng">
              <a:prstDash val="solid"/>
              <a:headEnd type="none"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6553200" y="2514600"/>
            <a:ext cx="914400" cy="609600"/>
            <a:chOff x="1981200" y="685800"/>
            <a:chExt cx="5486400" cy="3810000"/>
          </a:xfrm>
        </p:grpSpPr>
        <p:sp>
          <p:nvSpPr>
            <p:cNvPr id="91" name="Rectangle 90"/>
            <p:cNvSpPr/>
            <p:nvPr/>
          </p:nvSpPr>
          <p:spPr>
            <a:xfrm>
              <a:off x="1981200" y="685800"/>
              <a:ext cx="5486400" cy="3810000"/>
            </a:xfrm>
            <a:prstGeom prst="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endParaRPr lang="en-US" dirty="0" smtClean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336330" y="1432351"/>
              <a:ext cx="1023360" cy="50250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876800" y="3650398"/>
              <a:ext cx="1023360" cy="50250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987040" y="3650398"/>
              <a:ext cx="1023360" cy="50250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771207" y="3650398"/>
              <a:ext cx="1023360" cy="50250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634240" y="3650398"/>
              <a:ext cx="1023360" cy="50250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657600" y="2095500"/>
              <a:ext cx="1023360" cy="50250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963680" y="2095500"/>
              <a:ext cx="1023360" cy="50250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248400" y="1669198"/>
              <a:ext cx="1023360" cy="50250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0" name="Straight Arrow Connector 99"/>
            <p:cNvCxnSpPr>
              <a:stCxn id="92" idx="2"/>
              <a:endCxn id="96" idx="0"/>
            </p:cNvCxnSpPr>
            <p:nvPr/>
          </p:nvCxnSpPr>
          <p:spPr>
            <a:xfrm>
              <a:off x="2848010" y="1934853"/>
              <a:ext cx="297910" cy="1715545"/>
            </a:xfrm>
            <a:prstGeom prst="straightConnector1">
              <a:avLst/>
            </a:prstGeom>
            <a:ln w="3175" cmpd="sng">
              <a:prstDash val="sysDash"/>
              <a:headEnd type="none"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92" idx="2"/>
              <a:endCxn id="95" idx="0"/>
            </p:cNvCxnSpPr>
            <p:nvPr/>
          </p:nvCxnSpPr>
          <p:spPr>
            <a:xfrm>
              <a:off x="2848010" y="1934853"/>
              <a:ext cx="1434877" cy="1715545"/>
            </a:xfrm>
            <a:prstGeom prst="straightConnector1">
              <a:avLst/>
            </a:prstGeom>
            <a:ln w="3175" cmpd="sng">
              <a:prstDash val="sysDash"/>
              <a:headEnd type="none"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97" idx="2"/>
              <a:endCxn id="95" idx="0"/>
            </p:cNvCxnSpPr>
            <p:nvPr/>
          </p:nvCxnSpPr>
          <p:spPr>
            <a:xfrm>
              <a:off x="4169280" y="2598002"/>
              <a:ext cx="113607" cy="1052396"/>
            </a:xfrm>
            <a:prstGeom prst="straightConnector1">
              <a:avLst/>
            </a:prstGeom>
            <a:ln w="3175" cmpd="sng">
              <a:prstDash val="sysDash"/>
              <a:headEnd type="none"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98" idx="2"/>
              <a:endCxn id="93" idx="0"/>
            </p:cNvCxnSpPr>
            <p:nvPr/>
          </p:nvCxnSpPr>
          <p:spPr>
            <a:xfrm flipH="1">
              <a:off x="5388480" y="2598002"/>
              <a:ext cx="86880" cy="1052396"/>
            </a:xfrm>
            <a:prstGeom prst="straightConnector1">
              <a:avLst/>
            </a:prstGeom>
            <a:ln w="3175" cmpd="sng">
              <a:prstDash val="sysDash"/>
              <a:headEnd type="none"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99" idx="2"/>
              <a:endCxn id="93" idx="0"/>
            </p:cNvCxnSpPr>
            <p:nvPr/>
          </p:nvCxnSpPr>
          <p:spPr>
            <a:xfrm flipH="1">
              <a:off x="5388480" y="2171700"/>
              <a:ext cx="1371600" cy="1478698"/>
            </a:xfrm>
            <a:prstGeom prst="straightConnector1">
              <a:avLst/>
            </a:prstGeom>
            <a:ln w="3175" cmpd="sng">
              <a:prstDash val="sysDash"/>
              <a:headEnd type="none"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5" name="Rectangle 104"/>
            <p:cNvSpPr/>
            <p:nvPr/>
          </p:nvSpPr>
          <p:spPr>
            <a:xfrm>
              <a:off x="4169280" y="929849"/>
              <a:ext cx="1023360" cy="50250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6" name="Straight Arrow Connector 105"/>
            <p:cNvCxnSpPr>
              <a:stCxn id="105" idx="2"/>
              <a:endCxn id="98" idx="0"/>
            </p:cNvCxnSpPr>
            <p:nvPr/>
          </p:nvCxnSpPr>
          <p:spPr>
            <a:xfrm>
              <a:off x="4680960" y="1432351"/>
              <a:ext cx="794400" cy="663149"/>
            </a:xfrm>
            <a:prstGeom prst="straightConnector1">
              <a:avLst/>
            </a:prstGeom>
            <a:ln w="3175" cmpd="sng">
              <a:prstDash val="solid"/>
              <a:headEnd type="none"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stCxn id="105" idx="2"/>
              <a:endCxn id="97" idx="0"/>
            </p:cNvCxnSpPr>
            <p:nvPr/>
          </p:nvCxnSpPr>
          <p:spPr>
            <a:xfrm flipH="1">
              <a:off x="4169280" y="1432351"/>
              <a:ext cx="511680" cy="663149"/>
            </a:xfrm>
            <a:prstGeom prst="straightConnector1">
              <a:avLst/>
            </a:prstGeom>
            <a:ln w="3175" cmpd="sng">
              <a:prstDash val="solid"/>
              <a:headEnd type="none"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stCxn id="105" idx="2"/>
              <a:endCxn id="99" idx="1"/>
            </p:cNvCxnSpPr>
            <p:nvPr/>
          </p:nvCxnSpPr>
          <p:spPr>
            <a:xfrm>
              <a:off x="4680960" y="1432351"/>
              <a:ext cx="1567440" cy="488098"/>
            </a:xfrm>
            <a:prstGeom prst="straightConnector1">
              <a:avLst/>
            </a:prstGeom>
            <a:ln w="3175" cmpd="sng">
              <a:prstDash val="solid"/>
              <a:headEnd type="none"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stCxn id="92" idx="3"/>
              <a:endCxn id="105" idx="1"/>
            </p:cNvCxnSpPr>
            <p:nvPr/>
          </p:nvCxnSpPr>
          <p:spPr>
            <a:xfrm flipV="1">
              <a:off x="3359690" y="1181100"/>
              <a:ext cx="809590" cy="502502"/>
            </a:xfrm>
            <a:prstGeom prst="straightConnector1">
              <a:avLst/>
            </a:prstGeom>
            <a:ln w="3175" cmpd="sng">
              <a:prstDash val="solid"/>
              <a:headEnd type="none"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9751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838200"/>
            <a:ext cx="5943600" cy="4191000"/>
          </a:xfrm>
          <a:prstGeom prst="rect">
            <a:avLst/>
          </a:prstGeom>
          <a:solidFill>
            <a:schemeClr val="tx1">
              <a:alpha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indent="-285750">
              <a:buFont typeface="Wingdings" charset="2"/>
              <a:buChar char="Ø"/>
            </a:pPr>
            <a:r>
              <a:rPr lang="en-US" sz="3600" dirty="0" err="1" smtClean="0">
                <a:solidFill>
                  <a:srgbClr val="FFFFFF"/>
                </a:solidFill>
              </a:rPr>
              <a:t>TourSet</a:t>
            </a:r>
            <a:endParaRPr lang="en-US" sz="3600" dirty="0" smtClean="0">
              <a:solidFill>
                <a:srgbClr val="FFFFFF"/>
              </a:solidFill>
            </a:endParaRPr>
          </a:p>
          <a:p>
            <a:pPr marL="742950" lvl="1" indent="-285750">
              <a:buFont typeface="Wingdings" charset="2"/>
              <a:buChar char="Ø"/>
            </a:pPr>
            <a:r>
              <a:rPr lang="en-US" sz="3600" dirty="0" smtClean="0">
                <a:solidFill>
                  <a:srgbClr val="FFFFFF"/>
                </a:solidFill>
              </a:rPr>
              <a:t>Tour</a:t>
            </a:r>
          </a:p>
          <a:p>
            <a:pPr marL="1200150" lvl="2" indent="-285750">
              <a:buFont typeface="Wingdings" charset="2"/>
              <a:buChar char="Ø"/>
            </a:pPr>
            <a:r>
              <a:rPr lang="en-US" sz="3600" dirty="0" err="1" smtClean="0">
                <a:solidFill>
                  <a:srgbClr val="FFFFFF"/>
                </a:solidFill>
              </a:rPr>
              <a:t>TourMetadata</a:t>
            </a:r>
            <a:endParaRPr lang="en-US" sz="3600" dirty="0" smtClean="0">
              <a:solidFill>
                <a:srgbClr val="FFFFFF"/>
              </a:solidFill>
            </a:endParaRPr>
          </a:p>
          <a:p>
            <a:pPr marL="1200150" lvl="2" indent="-285750">
              <a:buFont typeface="Wingdings" charset="2"/>
              <a:buChar char="Ø"/>
            </a:pPr>
            <a:r>
              <a:rPr lang="en-US" sz="3600" dirty="0" smtClean="0">
                <a:solidFill>
                  <a:srgbClr val="FFFFFF"/>
                </a:solidFill>
              </a:rPr>
              <a:t>Asset</a:t>
            </a:r>
          </a:p>
          <a:p>
            <a:pPr marL="1200150" lvl="2" indent="-285750">
              <a:buFont typeface="Wingdings" charset="2"/>
              <a:buChar char="Ø"/>
            </a:pPr>
            <a:r>
              <a:rPr lang="en-US" sz="3600" dirty="0" smtClean="0">
                <a:solidFill>
                  <a:srgbClr val="FFFFFF"/>
                </a:solidFill>
              </a:rPr>
              <a:t>Stop</a:t>
            </a:r>
          </a:p>
          <a:p>
            <a:pPr marL="1200150" lvl="2" indent="-285750">
              <a:buFont typeface="Wingdings" charset="2"/>
              <a:buChar char="Ø"/>
            </a:pPr>
            <a:r>
              <a:rPr lang="en-US" sz="3600" dirty="0" smtClean="0">
                <a:solidFill>
                  <a:srgbClr val="FFFFFF"/>
                </a:solidFill>
              </a:rPr>
              <a:t>Connection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0" y="6106180"/>
            <a:ext cx="9144000" cy="523220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TourML</a:t>
            </a:r>
            <a:r>
              <a:rPr lang="en-US" sz="2800" b="1" dirty="0" smtClean="0">
                <a:solidFill>
                  <a:schemeClr val="bg1"/>
                </a:solidFill>
              </a:rPr>
              <a:t>: Content Layer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496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06180"/>
            <a:ext cx="9144000" cy="523220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TAP: Application Layer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14" descr="spla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988" y="1066800"/>
            <a:ext cx="1828800" cy="340042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7" name="Picture 15" descr="keypad-portra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4588" y="1066800"/>
            <a:ext cx="1828800" cy="340042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8" name="Picture 16" descr="stop-portrai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8188" y="1066800"/>
            <a:ext cx="1828800" cy="340042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9" name="Picture 17" descr="image-portrai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1789" y="1066800"/>
            <a:ext cx="1828800" cy="340042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26499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06180"/>
            <a:ext cx="9144000" cy="523220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TAP: Application Layer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 descr="gdh-1_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80996"/>
            <a:ext cx="1343955" cy="2614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winona-3_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04800"/>
            <a:ext cx="1343955" cy="2614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mfa-1_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04800"/>
            <a:ext cx="1343955" cy="2614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00" y="3352800"/>
            <a:ext cx="3251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1200" y="3352800"/>
            <a:ext cx="1600200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8782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2199</TotalTime>
  <Words>274</Words>
  <Application>Microsoft Macintosh PowerPoint</Application>
  <PresentationFormat>On-screen Show (4:3)</PresentationFormat>
  <Paragraphs>66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 Moad</dc:creator>
  <cp:lastModifiedBy>Kris Arnold</cp:lastModifiedBy>
  <cp:revision>73</cp:revision>
  <dcterms:created xsi:type="dcterms:W3CDTF">2010-10-22T14:51:26Z</dcterms:created>
  <dcterms:modified xsi:type="dcterms:W3CDTF">2013-04-12T12:36:59Z</dcterms:modified>
</cp:coreProperties>
</file>